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8" r:id="rId3"/>
    <p:sldId id="259" r:id="rId4"/>
    <p:sldId id="269" r:id="rId5"/>
    <p:sldId id="268" r:id="rId6"/>
    <p:sldId id="267" r:id="rId7"/>
    <p:sldId id="265" r:id="rId8"/>
    <p:sldId id="266" r:id="rId9"/>
    <p:sldId id="260" r:id="rId10"/>
    <p:sldId id="271" r:id="rId11"/>
    <p:sldId id="270" r:id="rId12"/>
    <p:sldId id="261" r:id="rId13"/>
    <p:sldId id="272" r:id="rId14"/>
    <p:sldId id="273" r:id="rId15"/>
    <p:sldId id="262" r:id="rId16"/>
    <p:sldId id="275" r:id="rId17"/>
    <p:sldId id="274" r:id="rId18"/>
    <p:sldId id="263" r:id="rId19"/>
    <p:sldId id="276" r:id="rId20"/>
    <p:sldId id="277" r:id="rId21"/>
    <p:sldId id="264" r:id="rId22"/>
    <p:sldId id="278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809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524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1286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696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89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267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67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925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99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36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5371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56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00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5796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6331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0598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60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739FDDC-DB45-409D-A6BB-02BD30CFEF03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1567877-DEC2-4A46-8995-8499E69261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480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  <p:sldLayoutId id="2147483769" r:id="rId13"/>
    <p:sldLayoutId id="2147483770" r:id="rId14"/>
    <p:sldLayoutId id="2147483771" r:id="rId15"/>
    <p:sldLayoutId id="2147483772" r:id="rId16"/>
    <p:sldLayoutId id="214748377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69595" y="32958"/>
            <a:ext cx="4650432" cy="3326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0103" y="1232444"/>
            <a:ext cx="3704635" cy="33943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9080" y="4626808"/>
            <a:ext cx="8825658" cy="1525219"/>
          </a:xfrm>
        </p:spPr>
        <p:txBody>
          <a:bodyPr/>
          <a:lstStyle/>
          <a:p>
            <a:pPr algn="ctr"/>
            <a:r>
              <a:rPr lang="pl-PL" dirty="0" smtClean="0"/>
              <a:t>Umiemy więcej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3157" y="5896023"/>
            <a:ext cx="6797503" cy="861420"/>
          </a:xfrm>
        </p:spPr>
        <p:txBody>
          <a:bodyPr/>
          <a:lstStyle/>
          <a:p>
            <a:pPr algn="ctr"/>
            <a:r>
              <a:rPr lang="pl-PL" dirty="0" smtClean="0"/>
              <a:t>Rewalidacja w klasie 1a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5834" y="3721469"/>
            <a:ext cx="3005962" cy="2937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398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946" y="0"/>
            <a:ext cx="6858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83673" y="3429000"/>
            <a:ext cx="34982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 smtClean="0">
                <a:latin typeface="Comic Sans MS" panose="030F0702030302020204" pitchFamily="66" charset="0"/>
              </a:rPr>
              <a:t>Trudności nas </a:t>
            </a:r>
            <a:br>
              <a:rPr lang="pl-PL" sz="2800" dirty="0" smtClean="0">
                <a:latin typeface="Comic Sans MS" panose="030F0702030302020204" pitchFamily="66" charset="0"/>
              </a:rPr>
            </a:br>
            <a:r>
              <a:rPr lang="pl-PL" sz="2800" dirty="0" smtClean="0">
                <a:latin typeface="Comic Sans MS" panose="030F0702030302020204" pitchFamily="66" charset="0"/>
              </a:rPr>
              <a:t>nie zniechęcają. </a:t>
            </a:r>
            <a:br>
              <a:rPr lang="pl-PL" sz="2800" dirty="0" smtClean="0">
                <a:latin typeface="Comic Sans MS" panose="030F0702030302020204" pitchFamily="66" charset="0"/>
              </a:rPr>
            </a:br>
            <a:r>
              <a:rPr lang="pl-PL" sz="2800" dirty="0" smtClean="0">
                <a:latin typeface="Comic Sans MS" panose="030F0702030302020204" pitchFamily="66" charset="0"/>
              </a:rPr>
              <a:t>Sami lub  z pomocą rozwiązujemy zadania</a:t>
            </a: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4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4109" y="221673"/>
            <a:ext cx="1032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>
                <a:latin typeface="Comic Sans MS" panose="030F0702030302020204" pitchFamily="66" charset="0"/>
              </a:rPr>
              <a:t>Bardzo lubimy zabawy przy muzyce z ulubionymi przyjaciółmi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032" y="980188"/>
            <a:ext cx="7109331" cy="5465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171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3948" y="287536"/>
            <a:ext cx="8107398" cy="6088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115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288" y="512049"/>
            <a:ext cx="7832912" cy="5882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9732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640" y="-282553"/>
            <a:ext cx="5141033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38489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401" y="324615"/>
            <a:ext cx="7557525" cy="58874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069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385" y="314462"/>
            <a:ext cx="8525505" cy="6358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4921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34145" y="6096000"/>
            <a:ext cx="61929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>
                <a:latin typeface="Comic Sans MS" panose="030F0702030302020204" pitchFamily="66" charset="0"/>
              </a:rPr>
              <a:t>Stale ćwiczymy nasze dłonie i palce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450" y="0"/>
            <a:ext cx="7863295" cy="59053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4482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825" y="0"/>
            <a:ext cx="515034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9688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877" y="318654"/>
            <a:ext cx="8412362" cy="63176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2008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13018" y="3172690"/>
            <a:ext cx="5763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>
                <a:latin typeface="Comic Sans MS" panose="030F0702030302020204" pitchFamily="66" charset="0"/>
                <a:cs typeface="Aldhabi" panose="01000000000000000000" pitchFamily="2" charset="-78"/>
              </a:rPr>
              <a:t>A takie są efekty naszej pracy</a:t>
            </a:r>
            <a:endParaRPr lang="en-US" sz="2800" dirty="0">
              <a:latin typeface="Comic Sans MS" panose="030F0702030302020204" pitchFamily="66" charset="0"/>
              <a:cs typeface="Aldhabi" panose="01000000000000000000" pitchFamily="2" charset="-78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9984" y="0"/>
            <a:ext cx="899203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00819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2924" y="0"/>
            <a:ext cx="913182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4611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9733" y="-110836"/>
            <a:ext cx="896737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579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767" y="0"/>
            <a:ext cx="515035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1622748" y="2230582"/>
            <a:ext cx="18980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>
                <a:latin typeface="Comic Sans MS" panose="030F0702030302020204" pitchFamily="66" charset="0"/>
              </a:rPr>
              <a:t>Lubimy konkursy, zawody</a:t>
            </a:r>
            <a:endParaRPr 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829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821" y="0"/>
            <a:ext cx="515035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06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0821" y="0"/>
            <a:ext cx="515035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977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07957" y="6334780"/>
            <a:ext cx="82988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>
                <a:latin typeface="Comic Sans MS" panose="030F0702030302020204" pitchFamily="66" charset="0"/>
              </a:rPr>
              <a:t>Jesteśmy dobrzy w rozwiązywaniu zagadek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957" y="277403"/>
            <a:ext cx="7803144" cy="58601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58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960" y="0"/>
            <a:ext cx="9131824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34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3910" y="-131619"/>
            <a:ext cx="9131525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859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200" y="720436"/>
            <a:ext cx="79386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 smtClean="0">
                <a:latin typeface="Comic Sans MS" panose="030F0702030302020204" pitchFamily="66" charset="0"/>
              </a:rPr>
              <a:t>A tak się cieszymy ze swoich sukcesów</a:t>
            </a:r>
            <a:endParaRPr lang="en-US" sz="2800" dirty="0"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75" y="1243656"/>
            <a:ext cx="7480713" cy="56143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857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506" y="207715"/>
            <a:ext cx="8035639" cy="6469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612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68</TotalTime>
  <Words>44</Words>
  <Application>Microsoft Office PowerPoint</Application>
  <PresentationFormat>Panoramiczny</PresentationFormat>
  <Paragraphs>9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7" baseType="lpstr">
      <vt:lpstr>Aldhabi</vt:lpstr>
      <vt:lpstr>Arial</vt:lpstr>
      <vt:lpstr>Comic Sans MS</vt:lpstr>
      <vt:lpstr>Corbel</vt:lpstr>
      <vt:lpstr>Parallax</vt:lpstr>
      <vt:lpstr>Umiemy więcej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Umiemy więcej</dc:title>
  <dc:creator>Kasia</dc:creator>
  <cp:lastModifiedBy>Kasia</cp:lastModifiedBy>
  <cp:revision>13</cp:revision>
  <dcterms:created xsi:type="dcterms:W3CDTF">2022-04-24T09:29:34Z</dcterms:created>
  <dcterms:modified xsi:type="dcterms:W3CDTF">2022-04-27T06:41:51Z</dcterms:modified>
</cp:coreProperties>
</file>